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757"/>
    <a:srgbClr val="FFFF33"/>
    <a:srgbClr val="CC9900"/>
    <a:srgbClr val="DBC6AA"/>
    <a:srgbClr val="C09A51"/>
    <a:srgbClr val="CCB499"/>
    <a:srgbClr val="FFCE33"/>
    <a:srgbClr val="D0DC5A"/>
    <a:srgbClr val="D5CF61"/>
    <a:srgbClr val="AE99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061" autoAdjust="0"/>
  </p:normalViewPr>
  <p:slideViewPr>
    <p:cSldViewPr snapToGrid="0">
      <p:cViewPr>
        <p:scale>
          <a:sx n="60" d="100"/>
          <a:sy n="60" d="100"/>
        </p:scale>
        <p:origin x="498" y="2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6998-FA43-4FD7-2CFE-E1108358E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A5D4B5-F12A-EBBB-2385-086E9E88BE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4842F-A61E-038F-2177-F90F66C6F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0FC18-BD44-A2E0-955C-A5BDD31D4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782A8-FD92-0E3D-DDA8-44393CB92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004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BE4F6-B9E8-33B2-78C5-9C2AFD66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1C1910-BFF2-36CF-966C-FF02E1D5A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40661-97F5-F637-B0EC-B3D1496AC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3DFF0-A890-70C6-4DAF-6B6FAFC23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98D93-7DCA-6AC1-1B75-B4EF6B66E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635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C3F62-4B69-9238-35CC-3290D9423D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26313-919B-ED38-B0C4-B77A4810FE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82A99-C631-1419-FBA8-AE67B8F28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3CEAB-1A61-3D38-FDE1-23F5B3449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0D81C-D2BA-C64F-AF91-A1838BD5B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845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60CBE-9348-5A39-A945-A796EF847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69299-E1E2-0F66-6636-70DF8C44D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9B1F4-2DAF-83CD-DB44-8AABDF3C3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800699-6F9B-5CD3-F27D-89588D978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95C92-6A64-13F7-8C27-5316D3B9B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974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39752-700F-B266-F9BF-25047E3FD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4566E6-EDAE-AC93-5179-BE3BBF9C72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2CF61-62F6-26B8-06DC-C9C99527B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77A43-AB1D-2BEB-092C-FF7476DD9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164116-B8B6-EE02-46F2-700C7767B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291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6074A-86C0-B2FF-E52F-99ED6B2C9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9EC25-7845-1964-2040-827222D0CF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871D22-9B8E-8A77-7848-41646171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43239-B7EA-0659-5549-FFD3A928F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E9771A-1B69-3DA2-88A5-B729AC839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DFADA-4373-77A6-4017-4616F58E0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40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E2FE-E449-F455-AD08-706BC1491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5EDD1-AE4B-5965-4A48-C32B469D2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68DA2-E440-360A-6617-10604DAF6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7BB3D4-E9C0-6F47-7D53-7041A4114D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A5AD02-6161-A3F9-A8E7-A604FE8911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12C94D-476F-9DFA-6CB8-36BB59FA2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03EC32-7DBA-D3C5-9A2E-E1ADD27EF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2629AE-D135-7784-F982-FE0157D9E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10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F6245-8D32-6D39-B373-905D6570A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76C83A-60A8-2B62-7D42-051575881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253E05-549B-0F1B-4662-A84D45862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CDE5B3-051B-4231-1956-61DA3A949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56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68EBB7-43DE-CA2C-2421-B8EFBF3BF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2B0DEF-1A97-4A71-05EC-83E35B99E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F2202-B70A-5B0D-6CBA-66D18DEB4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434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137AA-A5CC-F84D-FE7B-AE2F89BFA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0369B-62AE-6352-DE22-43AA6C20F8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24DC39-9F0D-1425-7ADC-A23BBD3E7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4DE0F-D3D3-0EB4-46DA-999006B29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6EEB9F-DCB5-718A-2211-29B4F3334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B980C8-4036-ADD2-5FA3-0743668B0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67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443FB-C321-B7D2-57D7-8F204718D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B50106-27ED-E630-0C14-428F245796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6081BB-794E-3CC8-AC21-7F9B71149F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082A97-4384-2636-AEE5-A2902D8F2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D730B-0758-F49B-2E62-7BB2C4CA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78BCA4-5A3D-7A17-0327-DD89F8DD9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762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DEAB35-F7D6-3E95-EA41-E6C932EF5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5153FF-E040-206D-1248-C5FFD9853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4EFF0-E4BE-C2C0-DAE0-7349F1185B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34A5E4-2DCB-4875-BC82-588CA87DB4F5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E0A8B-8F23-F859-5E73-67EAB43E5C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D0F4D-A742-BFC7-5FE9-506E9759EF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60C1A4-EEE8-4AD1-9648-88D77B7E6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00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057736fc-6412-448d-af49-31e6dc4524d7">
            <a:hlinkClick r:id="" action="ppaction://media"/>
            <a:extLst>
              <a:ext uri="{FF2B5EF4-FFF2-40B4-BE49-F238E27FC236}">
                <a16:creationId xmlns:a16="http://schemas.microsoft.com/office/drawing/2014/main" id="{87E56392-BF0F-1257-0FC3-4C36B603952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1629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39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large building with a large clock&#10;&#10;Description automatically generated with medium confidence">
            <a:extLst>
              <a:ext uri="{FF2B5EF4-FFF2-40B4-BE49-F238E27FC236}">
                <a16:creationId xmlns:a16="http://schemas.microsoft.com/office/drawing/2014/main" id="{92CA08D8-3545-72E3-0FF5-37393E9347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8" y="0"/>
            <a:ext cx="12191999" cy="685800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0A43602-7C32-FC9A-A90B-422CC6B7F6BC}"/>
              </a:ext>
            </a:extLst>
          </p:cNvPr>
          <p:cNvSpPr/>
          <p:nvPr/>
        </p:nvSpPr>
        <p:spPr>
          <a:xfrm>
            <a:off x="4396902" y="5525311"/>
            <a:ext cx="4708187" cy="5641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lowchart: Alternate Process 67">
            <a:extLst>
              <a:ext uri="{FF2B5EF4-FFF2-40B4-BE49-F238E27FC236}">
                <a16:creationId xmlns:a16="http://schemas.microsoft.com/office/drawing/2014/main" id="{C7881FF1-1A56-01C3-FBFA-9F3361D81977}"/>
              </a:ext>
            </a:extLst>
          </p:cNvPr>
          <p:cNvSpPr/>
          <p:nvPr/>
        </p:nvSpPr>
        <p:spPr>
          <a:xfrm>
            <a:off x="32078" y="5057289"/>
            <a:ext cx="12127844" cy="1828734"/>
          </a:xfrm>
          <a:prstGeom prst="flowChartAlternateProcess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lumMod val="85000"/>
                  <a:lumOff val="15000"/>
                  <a:alpha val="8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Half Frame 31">
            <a:extLst>
              <a:ext uri="{FF2B5EF4-FFF2-40B4-BE49-F238E27FC236}">
                <a16:creationId xmlns:a16="http://schemas.microsoft.com/office/drawing/2014/main" id="{440AE07B-0C72-3417-2322-283CFA86F373}"/>
              </a:ext>
            </a:extLst>
          </p:cNvPr>
          <p:cNvSpPr/>
          <p:nvPr/>
        </p:nvSpPr>
        <p:spPr>
          <a:xfrm>
            <a:off x="32078" y="5057289"/>
            <a:ext cx="288000" cy="1089807"/>
          </a:xfrm>
          <a:prstGeom prst="halfFrame">
            <a:avLst/>
          </a:prstGeom>
          <a:gradFill>
            <a:gsLst>
              <a:gs pos="0">
                <a:srgbClr val="FFD757"/>
              </a:gs>
              <a:gs pos="80000">
                <a:srgbClr val="FFD757">
                  <a:lumMod val="10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Half Frame 32">
            <a:extLst>
              <a:ext uri="{FF2B5EF4-FFF2-40B4-BE49-F238E27FC236}">
                <a16:creationId xmlns:a16="http://schemas.microsoft.com/office/drawing/2014/main" id="{F737743E-10D5-A792-B785-555DE39E3D9E}"/>
              </a:ext>
            </a:extLst>
          </p:cNvPr>
          <p:cNvSpPr/>
          <p:nvPr/>
        </p:nvSpPr>
        <p:spPr>
          <a:xfrm rot="10800000">
            <a:off x="11883577" y="5776900"/>
            <a:ext cx="324465" cy="1089807"/>
          </a:xfrm>
          <a:prstGeom prst="halfFrame">
            <a:avLst/>
          </a:prstGeom>
          <a:solidFill>
            <a:srgbClr val="FFD7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Minus Sign 34">
            <a:extLst>
              <a:ext uri="{FF2B5EF4-FFF2-40B4-BE49-F238E27FC236}">
                <a16:creationId xmlns:a16="http://schemas.microsoft.com/office/drawing/2014/main" id="{8E0C8A32-37DC-9ACE-BC4D-8DD9BC3A37E7}"/>
              </a:ext>
            </a:extLst>
          </p:cNvPr>
          <p:cNvSpPr/>
          <p:nvPr/>
        </p:nvSpPr>
        <p:spPr>
          <a:xfrm>
            <a:off x="-369256" y="4919492"/>
            <a:ext cx="7620288" cy="360000"/>
          </a:xfrm>
          <a:prstGeom prst="mathMinus">
            <a:avLst/>
          </a:prstGeom>
          <a:solidFill>
            <a:srgbClr val="FFD7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inus Sign 35">
            <a:extLst>
              <a:ext uri="{FF2B5EF4-FFF2-40B4-BE49-F238E27FC236}">
                <a16:creationId xmlns:a16="http://schemas.microsoft.com/office/drawing/2014/main" id="{E3061199-EAF2-0E22-34B1-6D46511C97F4}"/>
              </a:ext>
            </a:extLst>
          </p:cNvPr>
          <p:cNvSpPr/>
          <p:nvPr/>
        </p:nvSpPr>
        <p:spPr>
          <a:xfrm>
            <a:off x="5667810" y="4910939"/>
            <a:ext cx="6516828" cy="360000"/>
          </a:xfrm>
          <a:prstGeom prst="mathMinus">
            <a:avLst/>
          </a:prstGeom>
          <a:solidFill>
            <a:srgbClr val="FFD7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A6929F0-BFBE-7188-7BFD-D2D5F1F3497E}"/>
              </a:ext>
            </a:extLst>
          </p:cNvPr>
          <p:cNvSpPr/>
          <p:nvPr/>
        </p:nvSpPr>
        <p:spPr>
          <a:xfrm>
            <a:off x="6300524" y="5018116"/>
            <a:ext cx="160561" cy="163183"/>
          </a:xfrm>
          <a:prstGeom prst="ellipse">
            <a:avLst/>
          </a:prstGeom>
          <a:solidFill>
            <a:srgbClr val="FFD7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Block Arc 62">
            <a:extLst>
              <a:ext uri="{FF2B5EF4-FFF2-40B4-BE49-F238E27FC236}">
                <a16:creationId xmlns:a16="http://schemas.microsoft.com/office/drawing/2014/main" id="{C6AA6CBC-4BE0-E911-E8FD-F02CB9AD5B59}"/>
              </a:ext>
            </a:extLst>
          </p:cNvPr>
          <p:cNvSpPr/>
          <p:nvPr/>
        </p:nvSpPr>
        <p:spPr>
          <a:xfrm flipV="1">
            <a:off x="6112042" y="4815304"/>
            <a:ext cx="545433" cy="564199"/>
          </a:xfrm>
          <a:prstGeom prst="blockArc">
            <a:avLst/>
          </a:prstGeom>
          <a:solidFill>
            <a:srgbClr val="FFD7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Half Frame 65">
            <a:extLst>
              <a:ext uri="{FF2B5EF4-FFF2-40B4-BE49-F238E27FC236}">
                <a16:creationId xmlns:a16="http://schemas.microsoft.com/office/drawing/2014/main" id="{AB774665-B9D9-11D6-0867-33EDFA466D97}"/>
              </a:ext>
            </a:extLst>
          </p:cNvPr>
          <p:cNvSpPr/>
          <p:nvPr/>
        </p:nvSpPr>
        <p:spPr>
          <a:xfrm flipH="1">
            <a:off x="11876906" y="5038985"/>
            <a:ext cx="324000" cy="288000"/>
          </a:xfrm>
          <a:prstGeom prst="halfFrame">
            <a:avLst/>
          </a:prstGeom>
          <a:solidFill>
            <a:srgbClr val="FFD7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7" name="Half Frame 66">
            <a:extLst>
              <a:ext uri="{FF2B5EF4-FFF2-40B4-BE49-F238E27FC236}">
                <a16:creationId xmlns:a16="http://schemas.microsoft.com/office/drawing/2014/main" id="{737B8585-370C-7F8F-0ACD-12D03BACAF0F}"/>
              </a:ext>
            </a:extLst>
          </p:cNvPr>
          <p:cNvSpPr/>
          <p:nvPr/>
        </p:nvSpPr>
        <p:spPr>
          <a:xfrm rot="16200000">
            <a:off x="-30598" y="6568044"/>
            <a:ext cx="324000" cy="262805"/>
          </a:xfrm>
          <a:prstGeom prst="halfFrame">
            <a:avLst/>
          </a:prstGeom>
          <a:solidFill>
            <a:srgbClr val="FFD7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0" name="Picture 69" descr="Cartoon rabbit wearing a hat&#10;&#10;Description automatically generated">
            <a:extLst>
              <a:ext uri="{FF2B5EF4-FFF2-40B4-BE49-F238E27FC236}">
                <a16:creationId xmlns:a16="http://schemas.microsoft.com/office/drawing/2014/main" id="{F9414CD5-5CAC-FF6D-BA35-6197CA17D8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417376" y="3055799"/>
            <a:ext cx="3304278" cy="400298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B27BE7E6-F14F-F5D1-CE4E-F6FBE11AE30C}"/>
              </a:ext>
            </a:extLst>
          </p:cNvPr>
          <p:cNvSpPr txBox="1"/>
          <p:nvPr/>
        </p:nvSpPr>
        <p:spPr>
          <a:xfrm>
            <a:off x="3557464" y="4382301"/>
            <a:ext cx="57109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P" sz="44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rgbClr val="FFD757"/>
                </a:solidFill>
                <a:latin typeface="Impact" panose="020B0806030902050204" pitchFamily="34" charset="0"/>
              </a:rPr>
              <a:t>Pom-Pom</a:t>
            </a:r>
            <a:endParaRPr lang="en-US" sz="4400" dirty="0"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rgbClr val="FFD757"/>
              </a:solidFill>
              <a:latin typeface="Impact" panose="020B0806030902050204" pitchFamily="34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5C77FDD-8931-572A-5FF5-F9544E960930}"/>
              </a:ext>
            </a:extLst>
          </p:cNvPr>
          <p:cNvSpPr txBox="1"/>
          <p:nvPr/>
        </p:nvSpPr>
        <p:spPr>
          <a:xfrm>
            <a:off x="2590793" y="5294478"/>
            <a:ext cx="5547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P" sz="2400">
                <a:ln w="3175">
                  <a:noFill/>
                </a:ln>
                <a:solidFill>
                  <a:schemeClr val="bg1"/>
                </a:solidFill>
                <a:latin typeface="Arial Nova" panose="020F0502020204030204" pitchFamily="34" charset="0"/>
                <a:cs typeface="Aharoni" panose="02010803020104030203" pitchFamily="2" charset="-79"/>
              </a:rPr>
              <a:t>Chào mừng đến với penacony</a:t>
            </a:r>
            <a:endParaRPr lang="en-US" sz="2400" dirty="0">
              <a:ln w="3175">
                <a:noFill/>
              </a:ln>
              <a:solidFill>
                <a:schemeClr val="bg1"/>
              </a:solidFill>
              <a:latin typeface="Arial Nova" panose="020F0502020204030204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64463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1734</TotalTime>
  <Words>6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Aptos Display</vt:lpstr>
      <vt:lpstr>Arial</vt:lpstr>
      <vt:lpstr>Arial Nova</vt:lpstr>
      <vt:lpstr>Impact</vt:lpstr>
      <vt:lpstr>Office Theme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Zata Kiên</cp:lastModifiedBy>
  <cp:revision>1</cp:revision>
  <dcterms:created xsi:type="dcterms:W3CDTF">2024-12-06T06:09:42Z</dcterms:created>
  <dcterms:modified xsi:type="dcterms:W3CDTF">2024-12-07T11:04:35Z</dcterms:modified>
</cp:coreProperties>
</file>

<file path=docProps/thumbnail.jpeg>
</file>